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59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E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812" y="4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-828"/>
            <a:ext cx="7775575" cy="109077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92791" y="3595133"/>
            <a:ext cx="558999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0" b="1" dirty="0"/>
              <a:t>開催！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2270" y="5618263"/>
            <a:ext cx="65710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認知症ケアで大切だと思うこと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</a:p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それは、認知症の「人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」を支えるということ</a:t>
            </a:r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70619" y="6845091"/>
            <a:ext cx="6908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開始時間：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10:15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12:30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（受付開始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26948" y="7287626"/>
            <a:ext cx="6521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住所：神奈川県相模原市中央区冨士見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6-1-20</a:t>
            </a:r>
          </a:p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相模原市立あじさい会館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1094393" y="8433846"/>
            <a:ext cx="558678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主催：相模原市認知症介護指導者の会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問い合わせ:スター行政書士事務所 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042-812-4722</a:t>
            </a:r>
            <a:endParaRPr lang="ja-JP" altLang="en-US" sz="1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5898" y="789317"/>
            <a:ext cx="705834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5000" b="1" dirty="0"/>
              <a:t>介護現場で実践できる</a:t>
            </a:r>
            <a:endParaRPr kumimoji="1" lang="en-US" altLang="ja-JP" sz="5000" b="1" dirty="0"/>
          </a:p>
          <a:p>
            <a:pPr algn="ctr"/>
            <a:r>
              <a:rPr kumimoji="1" lang="ja-JP" altLang="en-US" sz="5000" b="1" dirty="0"/>
              <a:t>パーソン・センタード・ケア</a:t>
            </a:r>
            <a:endParaRPr kumimoji="1" lang="en-US" altLang="ja-JP" sz="5000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94598" y="9607118"/>
            <a:ext cx="1731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b="1" dirty="0"/>
              <a:t>参加費無料</a:t>
            </a:r>
            <a:endParaRPr lang="en-US" altLang="ja-JP" sz="24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41741" y="9607118"/>
            <a:ext cx="2605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b="1" dirty="0"/>
              <a:t>認知症ケア専門士</a:t>
            </a:r>
            <a:endParaRPr lang="en-US" altLang="ja-JP" sz="2400" b="1" dirty="0"/>
          </a:p>
          <a:p>
            <a:pPr algn="ctr"/>
            <a:r>
              <a:rPr lang="en-US" altLang="ja-JP" sz="2400" b="1" dirty="0"/>
              <a:t>2</a:t>
            </a:r>
            <a:r>
              <a:rPr lang="ja-JP" altLang="en-US" sz="2400" b="1" dirty="0"/>
              <a:t>単位取得講座</a:t>
            </a:r>
            <a:endParaRPr lang="en-US" altLang="ja-JP" sz="24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2389780" y="2486334"/>
            <a:ext cx="302550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9600" b="1" dirty="0"/>
              <a:t>9.21</a:t>
            </a:r>
            <a:r>
              <a:rPr lang="en-US" altLang="ja-JP" sz="2400" b="1" dirty="0"/>
              <a:t>(sat)</a:t>
            </a:r>
            <a:r>
              <a:rPr lang="ja-JP" altLang="en-US" sz="2400" b="1" dirty="0"/>
              <a:t> </a:t>
            </a:r>
            <a:endParaRPr lang="en-US" altLang="ja-JP" sz="2400" b="1" dirty="0"/>
          </a:p>
        </p:txBody>
      </p:sp>
      <p:cxnSp>
        <p:nvCxnSpPr>
          <p:cNvPr id="14" name="直線コネクタ 13"/>
          <p:cNvCxnSpPr/>
          <p:nvPr/>
        </p:nvCxnSpPr>
        <p:spPr>
          <a:xfrm>
            <a:off x="0" y="9283148"/>
            <a:ext cx="7775575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768752" y="9283148"/>
            <a:ext cx="0" cy="162456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5332828" y="9283147"/>
            <a:ext cx="0" cy="162456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87F92B7-D5A2-4CFB-92A4-BC008FF8412E}"/>
              </a:ext>
            </a:extLst>
          </p:cNvPr>
          <p:cNvSpPr txBox="1"/>
          <p:nvPr/>
        </p:nvSpPr>
        <p:spPr>
          <a:xfrm>
            <a:off x="5631223" y="9360203"/>
            <a:ext cx="1843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/>
              <a:t>お申込みはこちらから</a:t>
            </a:r>
            <a:endParaRPr lang="en-US" altLang="ja-JP" sz="14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041FBE5-8383-4A85-98E2-98BE7B60C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51" y="9696438"/>
            <a:ext cx="912987" cy="91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</p:sld>
</file>

<file path=ppt/theme/theme1.xml><?xml version="1.0" encoding="utf-8"?>
<a:theme xmlns:a="http://schemas.openxmlformats.org/drawingml/2006/main" name="14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4.potx" id="{982DD745-4DE2-46EF-940C-EBB1EB1F1DD2}" vid="{2C126007-666F-423D-B293-58CB1A5602B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</Template>
  <TotalTime>0</TotalTime>
  <Words>92</Words>
  <Application>Microsoft Office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14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2013-07-04T11:35:17Z</dcterms:created>
  <dcterms:modified xsi:type="dcterms:W3CDTF">2019-08-08T04:39:41Z</dcterms:modified>
</cp:coreProperties>
</file>